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73" r:id="rId7"/>
    <p:sldId id="276" r:id="rId8"/>
    <p:sldId id="275" r:id="rId9"/>
    <p:sldId id="262" r:id="rId10"/>
    <p:sldId id="272" r:id="rId11"/>
    <p:sldId id="271" r:id="rId12"/>
    <p:sldId id="265" r:id="rId13"/>
    <p:sldId id="27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7" d="100"/>
          <a:sy n="97" d="100"/>
        </p:scale>
        <p:origin x="-12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9/8/14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9/8/14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9/8/14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9/8/14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9/8/14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9/8/14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9/8/14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9/8/14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Drag picture to placeholder or click icon to add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9/8/14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9/8/14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9/8/14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9/8/14</a:t>
            </a:fld>
            <a:endParaRPr lang="en-US" sz="1000" dirty="0">
              <a:solidFill>
                <a:schemeClr val="tx2">
                  <a:shade val="50000"/>
                </a:scheme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algn="ctr" eaLnBrk="1" latinLnBrk="0" hangingPunct="1"/>
            <a:endParaRPr kumimoji="0" lang="en-US" sz="1000" dirty="0">
              <a:solidFill>
                <a:schemeClr val="tx2">
                  <a:shade val="50000"/>
                </a:scheme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sz="1000" dirty="0">
              <a:solidFill>
                <a:schemeClr val="tx2">
                  <a:shade val="50000"/>
                </a:scheme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dana@urbanconservancy.org" TargetMode="External"/><Relationship Id="rId3" Type="http://schemas.openxmlformats.org/officeDocument/2006/relationships/hyperlink" Target="mailto:travis@urbanconservancy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SCF049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63952" y="7962"/>
            <a:ext cx="6480048" cy="1754094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Yard Paving in new Orleans</a:t>
            </a:r>
            <a:endParaRPr lang="en-US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85666" y="6118250"/>
            <a:ext cx="368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What’s the Big Deal???</a:t>
            </a:r>
            <a:endParaRPr lang="en-US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4452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parking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89" r="22389"/>
          <a:stretch>
            <a:fillRect/>
          </a:stretch>
        </p:blipFill>
        <p:spPr>
          <a:xfrm>
            <a:off x="0" y="0"/>
            <a:ext cx="9130776" cy="703678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170" y="179766"/>
            <a:ext cx="3989190" cy="78946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tx1">
                    <a:lumMod val="95000"/>
                  </a:schemeClr>
                </a:solidFill>
              </a:rPr>
              <a:t>WHY PAVE??</a:t>
            </a:r>
            <a:endParaRPr lang="en-US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37707" y="5398916"/>
            <a:ext cx="3657600" cy="1637863"/>
          </a:xfrm>
        </p:spPr>
        <p:txBody>
          <a:bodyPr/>
          <a:lstStyle/>
          <a:p>
            <a:r>
              <a:rPr lang="en-US" dirty="0" smtClean="0"/>
              <a:t>Parking – Tulane, NYC, DC</a:t>
            </a:r>
          </a:p>
          <a:p>
            <a:r>
              <a:rPr lang="en-US" dirty="0" smtClean="0"/>
              <a:t>Yard Maintenance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1506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 descr="DSCF0508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95" r="19695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0673"/>
            <a:ext cx="4405108" cy="89131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AESTHETICS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9594" y="3915758"/>
            <a:ext cx="3657600" cy="2942242"/>
          </a:xfrm>
        </p:spPr>
        <p:txBody>
          <a:bodyPr/>
          <a:lstStyle/>
          <a:p>
            <a:r>
              <a:rPr lang="en-US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Ugly- loss of green space, concrete jungle</a:t>
            </a:r>
          </a:p>
          <a:p>
            <a:r>
              <a:rPr lang="en-US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Property Values- London, domino effect</a:t>
            </a:r>
            <a:endParaRPr lang="en-US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114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Content Placeholder 16" descr="DSCF0506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95" r="19695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800"/>
            <a:ext cx="7467600" cy="823786"/>
          </a:xfrm>
        </p:spPr>
        <p:txBody>
          <a:bodyPr/>
          <a:lstStyle/>
          <a:p>
            <a:r>
              <a:rPr lang="en-US" dirty="0" smtClean="0"/>
              <a:t>Quality of life/public safety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25857" y="4853044"/>
            <a:ext cx="5137315" cy="2039283"/>
          </a:xfrm>
        </p:spPr>
        <p:txBody>
          <a:bodyPr/>
          <a:lstStyle/>
          <a:p>
            <a:r>
              <a:rPr lang="en-US" dirty="0" smtClean="0">
                <a:solidFill>
                  <a:srgbClr val="262626"/>
                </a:solidFill>
              </a:rPr>
              <a:t>Pave over right of way – eliminating sidewalk</a:t>
            </a:r>
          </a:p>
          <a:p>
            <a:r>
              <a:rPr lang="en-US" dirty="0" smtClean="0">
                <a:solidFill>
                  <a:srgbClr val="262626"/>
                </a:solidFill>
              </a:rPr>
              <a:t>Eliminates a spot that was formerly street parking</a:t>
            </a:r>
            <a:endParaRPr lang="en-US" dirty="0">
              <a:solidFill>
                <a:srgbClr val="2626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0111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flood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0" r="22950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0277" y="54891"/>
            <a:ext cx="362671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Stormwater </a:t>
            </a:r>
            <a:br>
              <a:rPr lang="en-US" dirty="0" smtClean="0"/>
            </a:b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4233" y="4942909"/>
            <a:ext cx="8352159" cy="1915091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Runoff not allowed into soil</a:t>
            </a:r>
          </a:p>
          <a:p>
            <a:r>
              <a:rPr lang="en-US" dirty="0" smtClean="0"/>
              <a:t>- street flooding</a:t>
            </a:r>
          </a:p>
          <a:p>
            <a:r>
              <a:rPr lang="en-US" dirty="0" smtClean="0"/>
              <a:t>- increased pressure on storm sewer system - pumping</a:t>
            </a:r>
          </a:p>
          <a:p>
            <a:r>
              <a:rPr lang="en-US" dirty="0" smtClean="0"/>
              <a:t>- pollutants in waterways</a:t>
            </a:r>
          </a:p>
          <a:p>
            <a:r>
              <a:rPr lang="en-US" dirty="0" smtClean="0"/>
              <a:t>- subsidence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49960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Enforcement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CZO - </a:t>
            </a:r>
            <a:r>
              <a:rPr lang="en-US" i="1" dirty="0"/>
              <a:t>The pavement of a required front yard </a:t>
            </a:r>
            <a:r>
              <a:rPr lang="en-US" b="1" i="1" dirty="0"/>
              <a:t>shall be limited to forty (40) percent </a:t>
            </a:r>
            <a:r>
              <a:rPr lang="en-US" i="1" dirty="0"/>
              <a:t>of the required front yard area. </a:t>
            </a:r>
            <a:endParaRPr lang="en-US" i="1" dirty="0" smtClean="0"/>
          </a:p>
          <a:p>
            <a:r>
              <a:rPr lang="en-US" dirty="0" smtClean="0"/>
              <a:t>No permit is required to pave front yard space</a:t>
            </a:r>
          </a:p>
          <a:p>
            <a:r>
              <a:rPr lang="en-US" dirty="0" smtClean="0"/>
              <a:t>Enforcement is after the fact, complaint driven</a:t>
            </a:r>
          </a:p>
          <a:p>
            <a:r>
              <a:rPr lang="en-US" dirty="0" smtClean="0"/>
              <a:t>Usually long process of hearings and appeals (adjudication, BZA, etc.)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50249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9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4450" y="170222"/>
            <a:ext cx="26783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 smtClean="0"/>
              <a:t>Before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296966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6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61198" y="5403787"/>
            <a:ext cx="42260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/>
              <a:t>Compliance!!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784770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Front Yard Initiative (FYI)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Goal: </a:t>
            </a:r>
            <a:r>
              <a:rPr lang="en-US" dirty="0"/>
              <a:t>to provide New Orleans residents an opportunity to remove unwanted paving from their neighborhoods.</a:t>
            </a:r>
            <a:endParaRPr lang="en-US" dirty="0" smtClean="0"/>
          </a:p>
          <a:p>
            <a:r>
              <a:rPr lang="en-US" dirty="0" smtClean="0"/>
              <a:t>FYI will assist in removal of </a:t>
            </a:r>
            <a:r>
              <a:rPr lang="en-US" dirty="0"/>
              <a:t>front yard impermeable surfacing in favor of a yard planted with green, native plants with an emphasis on utilizing </a:t>
            </a:r>
            <a:r>
              <a:rPr lang="en-US" dirty="0" err="1"/>
              <a:t>stormwater</a:t>
            </a:r>
            <a:r>
              <a:rPr lang="en-US" dirty="0"/>
              <a:t> best management practices (BMPs) and Complete </a:t>
            </a:r>
            <a:r>
              <a:rPr lang="en-US" dirty="0" smtClean="0"/>
              <a:t>Streets methodology.</a:t>
            </a:r>
            <a:endParaRPr lang="en-US" dirty="0" smtClean="0"/>
          </a:p>
          <a:p>
            <a:pPr marL="36576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339812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How it works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Fees </a:t>
            </a:r>
            <a:r>
              <a:rPr lang="en-US" dirty="0"/>
              <a:t>range from </a:t>
            </a:r>
            <a:r>
              <a:rPr lang="en-US" dirty="0" smtClean="0"/>
              <a:t>$</a:t>
            </a:r>
            <a:r>
              <a:rPr lang="en-US" dirty="0" smtClean="0"/>
              <a:t>200</a:t>
            </a:r>
            <a:r>
              <a:rPr lang="en-US" dirty="0" smtClean="0"/>
              <a:t>-$</a:t>
            </a:r>
            <a:r>
              <a:rPr lang="en-US" dirty="0" smtClean="0"/>
              <a:t>30</a:t>
            </a:r>
            <a:r>
              <a:rPr lang="en-US" dirty="0" smtClean="0"/>
              <a:t>0 </a:t>
            </a:r>
            <a:r>
              <a:rPr lang="en-US" dirty="0"/>
              <a:t>depending on # of </a:t>
            </a:r>
            <a:r>
              <a:rPr lang="en-US" dirty="0" smtClean="0"/>
              <a:t>applicants per block and size of yard</a:t>
            </a:r>
          </a:p>
          <a:p>
            <a:r>
              <a:rPr lang="en-US" dirty="0" smtClean="0"/>
              <a:t>Participants must attend several planning</a:t>
            </a:r>
            <a:r>
              <a:rPr lang="en-US" dirty="0"/>
              <a:t> </a:t>
            </a:r>
            <a:r>
              <a:rPr lang="en-US" dirty="0" smtClean="0"/>
              <a:t>and educational sessions</a:t>
            </a:r>
            <a:endParaRPr lang="en-US" dirty="0" smtClean="0"/>
          </a:p>
          <a:p>
            <a:r>
              <a:rPr lang="en-US" dirty="0" smtClean="0"/>
              <a:t>Program provides concrete removal, </a:t>
            </a:r>
            <a:r>
              <a:rPr lang="en-US" dirty="0"/>
              <a:t>native </a:t>
            </a:r>
            <a:r>
              <a:rPr lang="en-US" dirty="0" smtClean="0"/>
              <a:t>plants, </a:t>
            </a:r>
            <a:r>
              <a:rPr lang="en-US" dirty="0" smtClean="0"/>
              <a:t>landscaping/green infrastructure </a:t>
            </a:r>
            <a:r>
              <a:rPr lang="en-US" dirty="0" smtClean="0"/>
              <a:t>expertise, and installation </a:t>
            </a:r>
          </a:p>
        </p:txBody>
      </p:sp>
    </p:spTree>
    <p:extLst>
      <p:ext uri="{BB962C8B-B14F-4D97-AF65-F5344CB8AC3E}">
        <p14:creationId xmlns:p14="http://schemas.microsoft.com/office/powerpoint/2010/main" val="30568730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3392" y="183071"/>
            <a:ext cx="26783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 smtClean="0"/>
              <a:t>Before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6545749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84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926298" y="471096"/>
            <a:ext cx="28487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AFTER!!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8065997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Urban Conservancy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Urbanconservancy.org</a:t>
            </a:r>
            <a:endParaRPr lang="en-US" dirty="0" smtClean="0"/>
          </a:p>
          <a:p>
            <a:r>
              <a:rPr lang="en-US" dirty="0" smtClean="0">
                <a:hlinkClick r:id="rId2"/>
              </a:rPr>
              <a:t>dana@urbanconservancy.org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travis@urbanconservancy.org</a:t>
            </a:r>
            <a:endParaRPr lang="en-US" dirty="0" smtClean="0"/>
          </a:p>
          <a:p>
            <a:r>
              <a:rPr lang="en-US" dirty="0" smtClean="0"/>
              <a:t>Or give us your email and we’ll reach out to you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7574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Technic.thmx</Template>
  <TotalTime>5649</TotalTime>
  <Words>281</Words>
  <Application>Microsoft Macintosh PowerPoint</Application>
  <PresentationFormat>On-screen Show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Technic</vt:lpstr>
      <vt:lpstr>Yard Paving in new Orleans</vt:lpstr>
      <vt:lpstr>WHY PAVE??</vt:lpstr>
      <vt:lpstr>AESTHETICS </vt:lpstr>
      <vt:lpstr>Quality of life/public safety</vt:lpstr>
      <vt:lpstr>Stormwater  Management</vt:lpstr>
      <vt:lpstr>Enforcement</vt:lpstr>
      <vt:lpstr>PowerPoint Presentation</vt:lpstr>
      <vt:lpstr>PowerPoint Presentation</vt:lpstr>
      <vt:lpstr>Front Yard Initiative (FYI)</vt:lpstr>
      <vt:lpstr>How it works</vt:lpstr>
      <vt:lpstr>PowerPoint Presentation</vt:lpstr>
      <vt:lpstr>PowerPoint Presentation</vt:lpstr>
      <vt:lpstr>Urban Conservancy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Yard Paving in new Orleans</dc:title>
  <dc:creator>Travis Martin</dc:creator>
  <cp:lastModifiedBy>Travis Martin</cp:lastModifiedBy>
  <cp:revision>50</cp:revision>
  <dcterms:created xsi:type="dcterms:W3CDTF">2014-03-11T16:34:04Z</dcterms:created>
  <dcterms:modified xsi:type="dcterms:W3CDTF">2014-09-08T17:44:12Z</dcterms:modified>
</cp:coreProperties>
</file>